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10" r:id="rId2"/>
    <p:sldId id="349" r:id="rId3"/>
    <p:sldId id="369" r:id="rId4"/>
    <p:sldId id="351" r:id="rId5"/>
    <p:sldId id="368" r:id="rId6"/>
    <p:sldId id="352" r:id="rId7"/>
    <p:sldId id="350" r:id="rId8"/>
    <p:sldId id="370" r:id="rId9"/>
    <p:sldId id="353" r:id="rId10"/>
    <p:sldId id="355" r:id="rId11"/>
    <p:sldId id="354" r:id="rId12"/>
    <p:sldId id="371" r:id="rId13"/>
    <p:sldId id="31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1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EB29B4-E316-46AA-8D6F-04B5551C2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40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4385-36C1-46EC-9B8F-5758B243C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3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197CA-AAC3-402B-B704-3F313B15D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1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E9384-B042-43BC-94AB-BE3978E5D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3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17C2A-C940-40C8-AEAA-E33AFC4F3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7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DA32F-2F19-4BD2-9E65-178E240B5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2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0F23F-7355-42CA-8AA1-6BA6DFE93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5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9D84B-7EE7-4D7B-A0D3-57077DAD0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4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A2BEC-5F25-455A-9B91-FAFB05622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8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4B7D8-F589-48DC-81B0-D269F2A1F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6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8F42-DEB8-4E83-8676-81C3120F9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B3917-76A2-4C2F-8014-95A5390CB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7CC944-4CB0-4C6B-8F5E-8332C0246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sp>
        <p:nvSpPr>
          <p:cNvPr id="2051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hr-HR" alt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Rezervirano mjesto sadržaja 3" descr="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113" y="1600200"/>
            <a:ext cx="7489773" cy="4525963"/>
          </a:xfrm>
        </p:spPr>
      </p:pic>
    </p:spTree>
    <p:extLst>
      <p:ext uri="{BB962C8B-B14F-4D97-AF65-F5344CB8AC3E}">
        <p14:creationId xmlns:p14="http://schemas.microsoft.com/office/powerpoint/2010/main" val="36150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13315" name="Rezervirano mjesto sadržaja 3" descr="1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8613" y="1600200"/>
            <a:ext cx="3406775" cy="4525963"/>
          </a:xfrm>
        </p:spPr>
      </p:pic>
    </p:spTree>
    <p:extLst>
      <p:ext uri="{BB962C8B-B14F-4D97-AF65-F5344CB8AC3E}">
        <p14:creationId xmlns:p14="http://schemas.microsoft.com/office/powerpoint/2010/main" val="228515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674" y="1556792"/>
            <a:ext cx="8763397" cy="49294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3" y="1449747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339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18435" name="Rezervirano mjesto sadržaja 3" descr="1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5275" y="1600200"/>
            <a:ext cx="60134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Gustoća stanovništva i migracije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29132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582125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Kanada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Površina (</a:t>
                      </a:r>
                      <a:r>
                        <a:rPr lang="hr-HR" dirty="0" err="1" smtClean="0"/>
                        <a:t>mln</a:t>
                      </a:r>
                      <a:r>
                        <a:rPr lang="hr-HR" dirty="0" smtClean="0"/>
                        <a:t> </a:t>
                      </a:r>
                      <a:r>
                        <a:rPr lang="hr-HR" dirty="0" err="1" smtClean="0"/>
                        <a:t>kv</a:t>
                      </a:r>
                      <a:r>
                        <a:rPr lang="hr-HR" dirty="0" smtClean="0"/>
                        <a:t> km)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9,37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9,98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Broj stanovnika (</a:t>
                      </a:r>
                      <a:r>
                        <a:rPr lang="hr-HR" dirty="0" err="1" smtClean="0"/>
                        <a:t>mln</a:t>
                      </a:r>
                      <a:r>
                        <a:rPr lang="hr-HR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35,8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283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10243" name="Rezervirano mjesto sadržaja 3" descr="0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5275" y="1600200"/>
            <a:ext cx="6013450" cy="4525963"/>
          </a:xfrm>
        </p:spPr>
      </p:pic>
    </p:spTree>
    <p:extLst>
      <p:ext uri="{BB962C8B-B14F-4D97-AF65-F5344CB8AC3E}">
        <p14:creationId xmlns:p14="http://schemas.microsoft.com/office/powerpoint/2010/main" val="37167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 err="1" smtClean="0"/>
              <a:t>Korodor</a:t>
            </a:r>
            <a:r>
              <a:rPr lang="hr-HR" sz="2800" dirty="0" smtClean="0"/>
              <a:t> </a:t>
            </a:r>
            <a:r>
              <a:rPr lang="hr-HR" sz="2800" dirty="0" err="1" smtClean="0"/>
              <a:t>Québec</a:t>
            </a:r>
            <a:r>
              <a:rPr lang="hr-HR" sz="2800" dirty="0" smtClean="0"/>
              <a:t> – </a:t>
            </a:r>
            <a:r>
              <a:rPr lang="hr-HR" sz="2800" dirty="0" err="1" smtClean="0"/>
              <a:t>Windsor</a:t>
            </a:r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>1150 km dužina; 18 </a:t>
            </a:r>
            <a:r>
              <a:rPr lang="hr-HR" sz="2800" dirty="0" err="1" smtClean="0"/>
              <a:t>mln</a:t>
            </a:r>
            <a:r>
              <a:rPr lang="hr-HR" sz="2800" dirty="0" smtClean="0"/>
              <a:t> stanovnika</a:t>
            </a:r>
            <a:endParaRPr lang="en-GB" sz="2800" dirty="0"/>
          </a:p>
        </p:txBody>
      </p:sp>
      <p:pic>
        <p:nvPicPr>
          <p:cNvPr id="11268" name="Picture 4" descr="File:Quebec-Windsor Corridor.sv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7638"/>
            <a:ext cx="6506400" cy="520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257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11267" name="Rezervirano mjesto sadržaja 3" descr="0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5275" y="1600200"/>
            <a:ext cx="6013450" cy="4525963"/>
          </a:xfrm>
        </p:spPr>
      </p:pic>
    </p:spTree>
    <p:extLst>
      <p:ext uri="{BB962C8B-B14F-4D97-AF65-F5344CB8AC3E}">
        <p14:creationId xmlns:p14="http://schemas.microsoft.com/office/powerpoint/2010/main" val="315185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9219" name="Rezervirano mjesto sadržaja 3" descr="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5275" y="1600200"/>
            <a:ext cx="6013450" cy="4525963"/>
          </a:xfrm>
        </p:spPr>
      </p:pic>
    </p:spTree>
    <p:extLst>
      <p:ext uri="{BB962C8B-B14F-4D97-AF65-F5344CB8AC3E}">
        <p14:creationId xmlns:p14="http://schemas.microsoft.com/office/powerpoint/2010/main" val="20275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BOSWASH</a:t>
            </a:r>
            <a:endParaRPr lang="en-GB" dirty="0"/>
          </a:p>
        </p:txBody>
      </p:sp>
      <p:pic>
        <p:nvPicPr>
          <p:cNvPr id="12290" name="Picture 2" descr="Slikovni rezultat za boswas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30723"/>
            <a:ext cx="8073901" cy="536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712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pic>
        <p:nvPicPr>
          <p:cNvPr id="12291" name="Rezervirano mjesto sadržaja 3" descr="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8613" y="1600200"/>
            <a:ext cx="3406775" cy="4525963"/>
          </a:xfrm>
        </p:spPr>
      </p:pic>
    </p:spTree>
    <p:extLst>
      <p:ext uri="{BB962C8B-B14F-4D97-AF65-F5344CB8AC3E}">
        <p14:creationId xmlns:p14="http://schemas.microsoft.com/office/powerpoint/2010/main" val="337806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26</Words>
  <Application>Microsoft Office PowerPoint</Application>
  <PresentationFormat>Prikaz na zaslonu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5" baseType="lpstr">
      <vt:lpstr>Arial</vt:lpstr>
      <vt:lpstr>Default Design</vt:lpstr>
      <vt:lpstr>PowerPointova prezentacija</vt:lpstr>
      <vt:lpstr>Gustoća stanovništva i migracije</vt:lpstr>
      <vt:lpstr>PowerPointova prezentacija</vt:lpstr>
      <vt:lpstr>PowerPointova prezentacija</vt:lpstr>
      <vt:lpstr>Korodor Québec – Windsor 1150 km dužina; 18 mln stanovnika</vt:lpstr>
      <vt:lpstr>PowerPointova prezentacija</vt:lpstr>
      <vt:lpstr>PowerPointova prezentacija</vt:lpstr>
      <vt:lpstr>BOSWASH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Company>Geografski odsjek PMF-a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Laura Šakaja</cp:lastModifiedBy>
  <cp:revision>48</cp:revision>
  <dcterms:created xsi:type="dcterms:W3CDTF">2009-01-04T14:44:34Z</dcterms:created>
  <dcterms:modified xsi:type="dcterms:W3CDTF">2018-12-04T09:30:41Z</dcterms:modified>
</cp:coreProperties>
</file>